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0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5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6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1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71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2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7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4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0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2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2E10-83C7-FC4B-A156-A33576D2A522}" type="datetimeFigureOut">
              <a:rPr lang="en-US" smtClean="0"/>
              <a:t>9/7/14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4D22A-5E87-654E-8C3B-35879E71C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4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Linkers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Linkers are words intended to direct your train of thought . They can......</a:t>
            </a:r>
          </a:p>
          <a:p>
            <a:r>
              <a:rPr lang="en-US" dirty="0" smtClean="0"/>
              <a:t>add information</a:t>
            </a:r>
          </a:p>
          <a:p>
            <a:r>
              <a:rPr lang="en-US" dirty="0"/>
              <a:t>c</a:t>
            </a:r>
            <a:r>
              <a:rPr lang="en-US" dirty="0" smtClean="0"/>
              <a:t>ontrast information</a:t>
            </a:r>
          </a:p>
          <a:p>
            <a:r>
              <a:rPr lang="en-US" dirty="0"/>
              <a:t>i</a:t>
            </a:r>
            <a:r>
              <a:rPr lang="en-US" dirty="0" smtClean="0"/>
              <a:t>ntroduce results</a:t>
            </a:r>
          </a:p>
          <a:p>
            <a:r>
              <a:rPr lang="en-US" dirty="0"/>
              <a:t>g</a:t>
            </a:r>
            <a:r>
              <a:rPr lang="en-US" dirty="0" smtClean="0"/>
              <a:t>ive reasons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5786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Linkers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Adding:</a:t>
            </a:r>
          </a:p>
          <a:p>
            <a:r>
              <a:rPr lang="en-US" dirty="0" err="1" smtClean="0"/>
              <a:t>Majid</a:t>
            </a:r>
            <a:r>
              <a:rPr lang="en-US" dirty="0" smtClean="0"/>
              <a:t> is a doctor </a:t>
            </a:r>
            <a:r>
              <a:rPr lang="en-US" b="1" dirty="0" smtClean="0">
                <a:solidFill>
                  <a:srgbClr val="FF0000"/>
                </a:solidFill>
              </a:rPr>
              <a:t>in addition </a:t>
            </a:r>
            <a:r>
              <a:rPr lang="en-US" dirty="0" smtClean="0"/>
              <a:t>his cousin is a paramedic</a:t>
            </a:r>
          </a:p>
          <a:p>
            <a:r>
              <a:rPr lang="en-US" dirty="0" err="1" smtClean="0"/>
              <a:t>Majid</a:t>
            </a:r>
            <a:r>
              <a:rPr lang="en-US" dirty="0" smtClean="0"/>
              <a:t> is doctor </a:t>
            </a:r>
            <a:r>
              <a:rPr lang="en-US" b="1" dirty="0" smtClean="0">
                <a:solidFill>
                  <a:srgbClr val="FF0000"/>
                </a:solidFill>
              </a:rPr>
              <a:t>besides</a:t>
            </a:r>
            <a:r>
              <a:rPr lang="en-US" dirty="0" smtClean="0"/>
              <a:t> his cousin is a paramedic</a:t>
            </a:r>
          </a:p>
          <a:p>
            <a:r>
              <a:rPr lang="en-US" dirty="0" err="1" smtClean="0"/>
              <a:t>Majid</a:t>
            </a:r>
            <a:r>
              <a:rPr lang="en-US" dirty="0" smtClean="0"/>
              <a:t> is a doctor </a:t>
            </a:r>
            <a:r>
              <a:rPr lang="en-US" b="1" dirty="0" smtClean="0">
                <a:solidFill>
                  <a:srgbClr val="FF0000"/>
                </a:solidFill>
              </a:rPr>
              <a:t>furthermore</a:t>
            </a:r>
            <a:r>
              <a:rPr lang="en-US" dirty="0" smtClean="0"/>
              <a:t>, his cousin is a paramedic</a:t>
            </a:r>
          </a:p>
          <a:p>
            <a:r>
              <a:rPr lang="en-US" dirty="0" err="1" smtClean="0"/>
              <a:t>Majid</a:t>
            </a:r>
            <a:r>
              <a:rPr lang="en-US" dirty="0" smtClean="0"/>
              <a:t> is a doctor, his cousin is a paramedic </a:t>
            </a:r>
            <a:r>
              <a:rPr lang="en-US" b="1" dirty="0" smtClean="0">
                <a:solidFill>
                  <a:srgbClr val="FF0000"/>
                </a:solidFill>
              </a:rPr>
              <a:t>as well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31102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34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Linkers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5982"/>
            <a:ext cx="8229600" cy="5698636"/>
          </a:xfrm>
          <a:solidFill>
            <a:srgbClr val="CCFFCC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Contrasting</a:t>
            </a:r>
          </a:p>
          <a:p>
            <a:r>
              <a:rPr lang="en-US" dirty="0" smtClean="0"/>
              <a:t>Eating Junks in excess is bad for one’s health, </a:t>
            </a:r>
            <a:r>
              <a:rPr lang="en-US" b="1" dirty="0" smtClean="0">
                <a:solidFill>
                  <a:srgbClr val="FF0000"/>
                </a:solidFill>
              </a:rPr>
              <a:t>but </a:t>
            </a:r>
            <a:r>
              <a:rPr lang="en-US" dirty="0" smtClean="0"/>
              <a:t>Paul eats a lot of junk.</a:t>
            </a:r>
          </a:p>
          <a:p>
            <a:r>
              <a:rPr lang="en-US" dirty="0" smtClean="0"/>
              <a:t>Eating junk in excess is bad for one’s health. </a:t>
            </a:r>
            <a:r>
              <a:rPr lang="en-US" b="1" dirty="0" smtClean="0">
                <a:solidFill>
                  <a:srgbClr val="FF0000"/>
                </a:solidFill>
              </a:rPr>
              <a:t>However</a:t>
            </a:r>
            <a:r>
              <a:rPr lang="en-US" dirty="0" smtClean="0"/>
              <a:t>, Paul eats a lot of junk.</a:t>
            </a:r>
          </a:p>
          <a:p>
            <a:r>
              <a:rPr lang="en-US" dirty="0" smtClean="0"/>
              <a:t>Eating junk in excess is bad for one’s health, </a:t>
            </a:r>
            <a:r>
              <a:rPr lang="en-US" b="1" dirty="0" smtClean="0">
                <a:solidFill>
                  <a:srgbClr val="FF0000"/>
                </a:solidFill>
              </a:rPr>
              <a:t>yet</a:t>
            </a:r>
            <a:r>
              <a:rPr lang="en-US" dirty="0" smtClean="0"/>
              <a:t> Paul eats a lot of junk.</a:t>
            </a:r>
          </a:p>
          <a:p>
            <a:r>
              <a:rPr lang="en-US" dirty="0" smtClean="0"/>
              <a:t>Eating in excess is bad for one’s health. </a:t>
            </a:r>
            <a:r>
              <a:rPr lang="en-US" b="1" dirty="0" err="1" smtClean="0">
                <a:solidFill>
                  <a:srgbClr val="FF0000"/>
                </a:solidFill>
              </a:rPr>
              <a:t>Inspite</a:t>
            </a:r>
            <a:r>
              <a:rPr lang="en-US" dirty="0" smtClean="0"/>
              <a:t> of that, Paul eats a lot of junk.</a:t>
            </a:r>
          </a:p>
          <a:p>
            <a:r>
              <a:rPr lang="en-US" dirty="0" smtClean="0"/>
              <a:t>Eating in excess is bad for one’s health. </a:t>
            </a:r>
            <a:r>
              <a:rPr lang="en-US" b="1" dirty="0" smtClean="0">
                <a:solidFill>
                  <a:srgbClr val="FF0000"/>
                </a:solidFill>
              </a:rPr>
              <a:t>Nevertheless </a:t>
            </a:r>
            <a:r>
              <a:rPr lang="en-US" dirty="0" smtClean="0"/>
              <a:t>Paul eats a lot.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693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166</Words>
  <Application>Microsoft Macintosh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Linkers</vt:lpstr>
      <vt:lpstr>Linkers</vt:lpstr>
      <vt:lpstr>Linkers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Linkers</dc:title>
  <dc:creator>Banani Chowdhury</dc:creator>
  <cp:lastModifiedBy>Banani Chowdhury</cp:lastModifiedBy>
  <cp:revision>9</cp:revision>
  <dcterms:created xsi:type="dcterms:W3CDTF">2014-09-07T06:45:54Z</dcterms:created>
  <dcterms:modified xsi:type="dcterms:W3CDTF">2014-09-07T07:25:19Z</dcterms:modified>
</cp:coreProperties>
</file>